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55"/>
            <a:ext cx="9143999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98834" y="0"/>
            <a:ext cx="4745165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22" y="52323"/>
            <a:ext cx="9145584" cy="9019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44" y="881329"/>
            <a:ext cx="807151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2" y="0"/>
            <a:ext cx="9145905" cy="6858000"/>
            <a:chOff x="-822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5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2" y="52323"/>
              <a:ext cx="9145584" cy="90195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119" y="2502407"/>
            <a:ext cx="6982968" cy="12009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920364" y="5017516"/>
            <a:ext cx="5425440" cy="389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10100"/>
              </a:lnSpc>
              <a:spcBef>
                <a:spcPts val="100"/>
              </a:spcBef>
            </a:pPr>
            <a:r>
              <a:rPr sz="24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9423" y="697991"/>
            <a:ext cx="4428744" cy="5800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</a:t>
            </a:r>
            <a:r>
              <a:rPr dirty="0"/>
              <a:t> </a:t>
            </a:r>
            <a:r>
              <a:rPr spc="-5" dirty="0"/>
              <a:t>итогам</a:t>
            </a:r>
            <a:r>
              <a:rPr dirty="0"/>
              <a:t> акции</a:t>
            </a:r>
            <a:r>
              <a:rPr spc="5" dirty="0"/>
              <a:t> </a:t>
            </a:r>
            <a:r>
              <a:rPr spc="-10" dirty="0"/>
              <a:t>«Безопасные</a:t>
            </a:r>
            <a:r>
              <a:rPr spc="-5" dirty="0"/>
              <a:t> </a:t>
            </a:r>
            <a:r>
              <a:rPr spc="5" dirty="0"/>
              <a:t>окна»</a:t>
            </a:r>
            <a:r>
              <a:rPr spc="10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dirty="0"/>
              <a:t>дистанционном </a:t>
            </a:r>
            <a:r>
              <a:rPr spc="-585" dirty="0"/>
              <a:t> </a:t>
            </a:r>
            <a:r>
              <a:rPr spc="-5" dirty="0"/>
              <a:t>режиме </a:t>
            </a:r>
            <a:r>
              <a:rPr dirty="0"/>
              <a:t>с </a:t>
            </a:r>
            <a:r>
              <a:rPr spc="-10" dirty="0"/>
              <a:t>родителями </a:t>
            </a:r>
            <a:r>
              <a:rPr dirty="0"/>
              <a:t>и </a:t>
            </a:r>
            <a:r>
              <a:rPr spc="-5" dirty="0"/>
              <a:t>детьми </a:t>
            </a:r>
            <a:r>
              <a:rPr dirty="0"/>
              <a:t>были </a:t>
            </a:r>
            <a:r>
              <a:rPr spc="-10" dirty="0"/>
              <a:t>проведены следующие </a:t>
            </a:r>
            <a:r>
              <a:rPr spc="-5" dirty="0"/>
              <a:t> </a:t>
            </a:r>
            <a:r>
              <a:rPr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мероприятия: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2052573"/>
            <a:ext cx="271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Советы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родителям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69335" y="2310383"/>
            <a:ext cx="5651500" cy="3749675"/>
            <a:chOff x="3069335" y="2310383"/>
            <a:chExt cx="5651500" cy="3749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9" y="2350007"/>
              <a:ext cx="5571744" cy="3669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89147" y="2330195"/>
              <a:ext cx="5612130" cy="3709670"/>
            </a:xfrm>
            <a:custGeom>
              <a:avLst/>
              <a:gdLst/>
              <a:ahLst/>
              <a:cxnLst/>
              <a:rect l="l" t="t" r="r" b="b"/>
              <a:pathLst>
                <a:path w="5612130" h="3709670">
                  <a:moveTo>
                    <a:pt x="631316" y="0"/>
                  </a:moveTo>
                  <a:lnTo>
                    <a:pt x="5611749" y="0"/>
                  </a:lnTo>
                  <a:lnTo>
                    <a:pt x="5611749" y="3078606"/>
                  </a:lnTo>
                  <a:lnTo>
                    <a:pt x="5608447" y="3142868"/>
                  </a:lnTo>
                  <a:lnTo>
                    <a:pt x="5599049" y="3205479"/>
                  </a:lnTo>
                  <a:lnTo>
                    <a:pt x="5583428" y="3265792"/>
                  </a:lnTo>
                  <a:lnTo>
                    <a:pt x="5562219" y="3323983"/>
                  </a:lnTo>
                  <a:lnTo>
                    <a:pt x="5535549" y="3379292"/>
                  </a:lnTo>
                  <a:lnTo>
                    <a:pt x="5503926" y="3431362"/>
                  </a:lnTo>
                  <a:lnTo>
                    <a:pt x="5467477" y="3479685"/>
                  </a:lnTo>
                  <a:lnTo>
                    <a:pt x="5426963" y="3524757"/>
                  </a:lnTo>
                  <a:lnTo>
                    <a:pt x="5381879" y="3565347"/>
                  </a:lnTo>
                  <a:lnTo>
                    <a:pt x="5333110" y="3601783"/>
                  </a:lnTo>
                  <a:lnTo>
                    <a:pt x="5281168" y="3633330"/>
                  </a:lnTo>
                  <a:lnTo>
                    <a:pt x="5225796" y="3659949"/>
                  </a:lnTo>
                  <a:lnTo>
                    <a:pt x="5168010" y="3681272"/>
                  </a:lnTo>
                  <a:lnTo>
                    <a:pt x="5107305" y="3696855"/>
                  </a:lnTo>
                  <a:lnTo>
                    <a:pt x="5044694" y="3706279"/>
                  </a:lnTo>
                  <a:lnTo>
                    <a:pt x="4980432" y="3709530"/>
                  </a:lnTo>
                  <a:lnTo>
                    <a:pt x="0" y="3709530"/>
                  </a:lnTo>
                  <a:lnTo>
                    <a:pt x="0" y="631316"/>
                  </a:lnTo>
                  <a:lnTo>
                    <a:pt x="3301" y="567054"/>
                  </a:lnTo>
                  <a:lnTo>
                    <a:pt x="12700" y="504443"/>
                  </a:lnTo>
                  <a:lnTo>
                    <a:pt x="28320" y="443738"/>
                  </a:lnTo>
                  <a:lnTo>
                    <a:pt x="49529" y="385952"/>
                  </a:lnTo>
                  <a:lnTo>
                    <a:pt x="76200" y="330580"/>
                  </a:lnTo>
                  <a:lnTo>
                    <a:pt x="107695" y="278638"/>
                  </a:lnTo>
                  <a:lnTo>
                    <a:pt x="144271" y="229742"/>
                  </a:lnTo>
                  <a:lnTo>
                    <a:pt x="185165" y="185165"/>
                  </a:lnTo>
                  <a:lnTo>
                    <a:pt x="229742" y="144271"/>
                  </a:lnTo>
                  <a:lnTo>
                    <a:pt x="278638" y="107695"/>
                  </a:lnTo>
                  <a:lnTo>
                    <a:pt x="330580" y="76200"/>
                  </a:lnTo>
                  <a:lnTo>
                    <a:pt x="385952" y="49529"/>
                  </a:lnTo>
                  <a:lnTo>
                    <a:pt x="443738" y="28320"/>
                  </a:lnTo>
                  <a:lnTo>
                    <a:pt x="504443" y="12700"/>
                  </a:lnTo>
                  <a:lnTo>
                    <a:pt x="567054" y="3301"/>
                  </a:lnTo>
                  <a:lnTo>
                    <a:pt x="631316" y="0"/>
                  </a:lnTo>
                  <a:close/>
                </a:path>
              </a:pathLst>
            </a:custGeom>
            <a:ln w="3962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881329"/>
            <a:ext cx="3381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Рекомендации,</a:t>
            </a:r>
            <a:r>
              <a:rPr sz="2400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памятки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0248" y="1533144"/>
            <a:ext cx="8293734" cy="4221480"/>
            <a:chOff x="460248" y="1533144"/>
            <a:chExt cx="8293734" cy="4221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2" y="1572768"/>
              <a:ext cx="3819143" cy="41422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0060" y="1552956"/>
              <a:ext cx="3858895" cy="4182110"/>
            </a:xfrm>
            <a:custGeom>
              <a:avLst/>
              <a:gdLst/>
              <a:ahLst/>
              <a:cxnLst/>
              <a:rect l="l" t="t" r="r" b="b"/>
              <a:pathLst>
                <a:path w="3858895" h="4182110">
                  <a:moveTo>
                    <a:pt x="0" y="0"/>
                  </a:moveTo>
                  <a:lnTo>
                    <a:pt x="3210687" y="0"/>
                  </a:lnTo>
                  <a:lnTo>
                    <a:pt x="3858767" y="648081"/>
                  </a:lnTo>
                  <a:lnTo>
                    <a:pt x="3858767" y="4181856"/>
                  </a:lnTo>
                  <a:lnTo>
                    <a:pt x="648144" y="4181856"/>
                  </a:lnTo>
                  <a:lnTo>
                    <a:pt x="0" y="3533775"/>
                  </a:lnTo>
                  <a:lnTo>
                    <a:pt x="0" y="0"/>
                  </a:lnTo>
                  <a:close/>
                </a:path>
              </a:pathLst>
            </a:custGeom>
            <a:ln w="39623">
              <a:solidFill>
                <a:srgbClr val="115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8744" y="2356104"/>
              <a:ext cx="4285487" cy="29291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08932" y="2336292"/>
              <a:ext cx="4325620" cy="2969260"/>
            </a:xfrm>
            <a:custGeom>
              <a:avLst/>
              <a:gdLst/>
              <a:ahLst/>
              <a:cxnLst/>
              <a:rect l="l" t="t" r="r" b="b"/>
              <a:pathLst>
                <a:path w="4325620" h="2969260">
                  <a:moveTo>
                    <a:pt x="499744" y="0"/>
                  </a:moveTo>
                  <a:lnTo>
                    <a:pt x="3825366" y="0"/>
                  </a:lnTo>
                  <a:lnTo>
                    <a:pt x="4325112" y="499745"/>
                  </a:lnTo>
                  <a:lnTo>
                    <a:pt x="4325112" y="2968752"/>
                  </a:lnTo>
                  <a:lnTo>
                    <a:pt x="0" y="2968752"/>
                  </a:lnTo>
                  <a:lnTo>
                    <a:pt x="0" y="499745"/>
                  </a:lnTo>
                  <a:lnTo>
                    <a:pt x="499744" y="0"/>
                  </a:lnTo>
                  <a:close/>
                </a:path>
              </a:pathLst>
            </a:custGeom>
            <a:ln w="396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881329"/>
            <a:ext cx="5666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Совместные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рисунки</a:t>
            </a:r>
            <a:r>
              <a:rPr sz="24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родителей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с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детьми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3400" y="1374647"/>
            <a:ext cx="8071484" cy="4953000"/>
            <a:chOff x="533400" y="1374647"/>
            <a:chExt cx="8071484" cy="4953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374647"/>
              <a:ext cx="3953255" cy="39532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2271" y="2444495"/>
              <a:ext cx="4142231" cy="3883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8" y="1554480"/>
            <a:ext cx="3371088" cy="39989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35552" y="883919"/>
            <a:ext cx="4502150" cy="5443855"/>
            <a:chOff x="4035552" y="883919"/>
            <a:chExt cx="4502150" cy="54438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960" y="883919"/>
              <a:ext cx="4285488" cy="2782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5552" y="3697224"/>
              <a:ext cx="4142232" cy="2630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По итогам акции «Безопасные окна» в дистанционном  режиме с родителями и детьми были проведены следующие  мероприятия: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по итогам акции «Безопасные окна»</dc:title>
  <dc:creator>User</dc:creator>
  <cp:lastModifiedBy>Ling</cp:lastModifiedBy>
  <cp:revision>1</cp:revision>
  <dcterms:created xsi:type="dcterms:W3CDTF">2023-05-11T09:40:41Z</dcterms:created>
  <dcterms:modified xsi:type="dcterms:W3CDTF">2023-05-11T09:45:44Z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2023-05-11T00:00:00Z</vt:filetime>
  </property>
</Properties>
</file>