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3116DF-1B23-468B-A528-05CFE374523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64F9C6-AC3D-47B4-A5BB-A06B4077B3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7309"/>
            <a:ext cx="7175351" cy="8774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znamyuzl.ru/upload/iblock/6c4/6c48775e16410234467744ceabc2de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3" y="1129068"/>
            <a:ext cx="8064895" cy="53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13176"/>
            <a:ext cx="6480720" cy="14393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«Открытые окна»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Users\Dima\Desktop\imag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2647" r="3807" b="7942"/>
          <a:stretch/>
        </p:blipFill>
        <p:spPr bwMode="auto">
          <a:xfrm>
            <a:off x="5503393" y="611048"/>
            <a:ext cx="333715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1314"/>
            <a:ext cx="5184576" cy="634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Безопасность детей – это одна из важнейших тем. Современное окно стало причиной несчастных случаев с детьми - ежегодно с наступлением весны отмечается рост несчастных случаев, которые связаны с выпадением маленьких детей из окон.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Участились случаи выпадения детей из окон, оборудованных москитными сетками. В связи с этим обращаемся к Вам с просьбой не оставлять детей без присмотра и не допускать  их нахождения на подоконниках.  Падение из окна является одной из основных причин детского травматизма и смертности, особенно в городах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Дети еще не осознают опасности, которое таит в себе раскрытое окно из-за естественной любознательности.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E:\Users\Dima\Desktop\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93" y="3573016"/>
            <a:ext cx="3337153" cy="2396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07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256584" cy="381642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55576" y="260648"/>
            <a:ext cx="8064896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Как защитить ребенка от падения из окна?   Большинство случаев падения происходит тогда, когда родители оставляют детей без присмотра. Не оставляйте маленьких детей одних. (Свежий пример из Иваново - бабушка "добежала за хлебушком", вернулась – ребенка в квартире нет, окно открыто) 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5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128792" cy="674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1093"/>
            <a:ext cx="6624736" cy="661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Users\Dima\Desktop\155881638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4" b="1659"/>
          <a:stretch/>
        </p:blipFill>
        <p:spPr bwMode="auto">
          <a:xfrm>
            <a:off x="899592" y="332656"/>
            <a:ext cx="777686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6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156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Безопасность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</dc:title>
  <dc:creator>Пользователь</dc:creator>
  <cp:lastModifiedBy>Juli</cp:lastModifiedBy>
  <cp:revision>6</cp:revision>
  <dcterms:created xsi:type="dcterms:W3CDTF">2020-05-16T04:52:59Z</dcterms:created>
  <dcterms:modified xsi:type="dcterms:W3CDTF">2020-05-26T15:17:50Z</dcterms:modified>
</cp:coreProperties>
</file>