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  <p:sldMasterId id="2147483714" r:id="rId3"/>
    <p:sldMasterId id="2147483732" r:id="rId4"/>
    <p:sldMasterId id="2147483801" r:id="rId5"/>
  </p:sldMasterIdLst>
  <p:sldIdLst>
    <p:sldId id="262" r:id="rId6"/>
    <p:sldId id="256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8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6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3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3" y="4394044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32176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4" y="286990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2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5" y="2336878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1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1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8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2336877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2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8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21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600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169588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1131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0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1162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8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0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4711620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4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6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3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9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9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1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1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0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1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0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9" y="5543432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9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2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93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5" y="5398638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3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3" y="4394046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32178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5" y="286990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3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2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6" y="2336880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1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1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2336878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3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23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600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169590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11316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2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1162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8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2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4711622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6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6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4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20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20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2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2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1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2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1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80" y="5543434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9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4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95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6" y="5398640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3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3" y="4394048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32180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6" y="286990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3" y="2336873"/>
            <a:ext cx="352376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2"/>
            <a:ext cx="7210397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7" y="2336882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1"/>
            <a:ext cx="3523766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1"/>
            <a:ext cx="3525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2336878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4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25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600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169592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11318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4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1162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8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24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4711624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8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6" y="753228"/>
            <a:ext cx="721872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5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21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21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5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3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3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3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2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3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2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81" y="5543436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9"/>
            <a:ext cx="6652503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6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97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7" y="5398642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1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3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3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4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5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5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F1553-3B7C-4109-BEBF-1F3054756F0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219380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Памятка для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родителей</a:t>
            </a:r>
            <a:endParaRPr lang="en-US" sz="32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32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«Окно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смертельная опасность для ребенка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!»</a:t>
            </a:r>
            <a:endParaRPr lang="ru-RU" sz="32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7483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ev-adm.ru/healthy_region/data/img/981a9662641bf67625a0f34bf1358e23n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110536" cy="63453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1663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t="8953" r="26664" b="67796"/>
          <a:stretch>
            <a:fillRect/>
          </a:stretch>
        </p:blipFill>
        <p:spPr bwMode="auto">
          <a:xfrm>
            <a:off x="467544" y="764704"/>
            <a:ext cx="8297863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71331" t="9355" b="69328"/>
          <a:stretch>
            <a:fillRect/>
          </a:stretch>
        </p:blipFill>
        <p:spPr bwMode="auto">
          <a:xfrm>
            <a:off x="3275856" y="4221088"/>
            <a:ext cx="2304256" cy="23448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1663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36279" t="32521" r="27140" b="49660"/>
          <a:stretch>
            <a:fillRect/>
          </a:stretch>
        </p:blipFill>
        <p:spPr bwMode="auto">
          <a:xfrm>
            <a:off x="2195736" y="476672"/>
            <a:ext cx="4752528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4" descr="https://pokrovka5ballov.edusite.ru/images/listovka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3357" t="35187" r="61678" b="51925"/>
          <a:stretch>
            <a:fillRect/>
          </a:stretch>
        </p:blipFill>
        <p:spPr bwMode="auto">
          <a:xfrm>
            <a:off x="755576" y="4149551"/>
            <a:ext cx="4139952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https://pokrovka5ballov.edusite.ru/images/listovka1.jpg"/>
          <p:cNvPicPr>
            <a:picLocks noChangeAspect="1" noChangeArrowheads="1"/>
          </p:cNvPicPr>
          <p:nvPr/>
        </p:nvPicPr>
        <p:blipFill rotWithShape="1">
          <a:blip r:embed="rId2" cstate="print"/>
          <a:srcRect l="71331" t="36210" r="1843" b="49660"/>
          <a:stretch/>
        </p:blipFill>
        <p:spPr bwMode="auto">
          <a:xfrm>
            <a:off x="5436096" y="4149551"/>
            <a:ext cx="3024336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15242" t="50936" r="11907" b="44778"/>
          <a:stretch>
            <a:fillRect/>
          </a:stretch>
        </p:blipFill>
        <p:spPr bwMode="auto">
          <a:xfrm>
            <a:off x="1331639" y="272215"/>
            <a:ext cx="7677187" cy="618047"/>
          </a:xfrm>
          <a:prstGeom prst="rect">
            <a:avLst/>
          </a:prstGeom>
          <a:noFill/>
        </p:spPr>
      </p:pic>
      <p:pic>
        <p:nvPicPr>
          <p:cNvPr id="8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2439" t="54670" r="59762" b="22335"/>
          <a:stretch>
            <a:fillRect/>
          </a:stretch>
        </p:blipFill>
        <p:spPr bwMode="auto">
          <a:xfrm>
            <a:off x="404379" y="1930524"/>
            <a:ext cx="4464496" cy="3717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40238" t="54946" r="34156" b="26344"/>
          <a:stretch>
            <a:fillRect/>
          </a:stretch>
        </p:blipFill>
        <p:spPr bwMode="auto">
          <a:xfrm>
            <a:off x="5292080" y="836712"/>
            <a:ext cx="2880320" cy="2880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67064" t="54500" r="3063" b="27235"/>
          <a:stretch>
            <a:fillRect/>
          </a:stretch>
        </p:blipFill>
        <p:spPr bwMode="auto">
          <a:xfrm>
            <a:off x="5148064" y="3717032"/>
            <a:ext cx="3528392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41457" t="73950" r="34766" b="7063"/>
          <a:stretch>
            <a:fillRect/>
          </a:stretch>
        </p:blipFill>
        <p:spPr bwMode="auto">
          <a:xfrm>
            <a:off x="827584" y="764704"/>
            <a:ext cx="3492294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6026" t="79520" r="62271" b="13797"/>
          <a:stretch>
            <a:fillRect/>
          </a:stretch>
        </p:blipFill>
        <p:spPr bwMode="auto">
          <a:xfrm>
            <a:off x="4860032" y="917465"/>
            <a:ext cx="3744416" cy="1080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https://pokrovka5ballov.edusite.ru/images/listovka1.jpg"/>
          <p:cNvPicPr>
            <a:picLocks noChangeAspect="1" noChangeArrowheads="1"/>
          </p:cNvPicPr>
          <p:nvPr/>
        </p:nvPicPr>
        <p:blipFill>
          <a:blip r:embed="rId2" cstate="print"/>
          <a:srcRect l="67064" t="75287" r="1234" b="11348"/>
          <a:stretch>
            <a:fillRect/>
          </a:stretch>
        </p:blipFill>
        <p:spPr bwMode="auto">
          <a:xfrm>
            <a:off x="4860032" y="2204864"/>
            <a:ext cx="3744416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498091" y="486916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ПОМНИТЕ! Только бдительное отношение к своим собственным детям со стороны вас, РОДИТЕЛЕЙ, поможет избежать беды!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Проверьте прямо сейчас, где находятся ваши дети!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slesar66.ru/wp-content/uploads/2019/09/protect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3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92</TotalTime>
  <Words>40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Georgia</vt:lpstr>
      <vt:lpstr>Times New Roman</vt:lpstr>
      <vt:lpstr>Trebuchet MS</vt:lpstr>
      <vt:lpstr>Wingdings</vt:lpstr>
      <vt:lpstr>Wingdings 2</vt:lpstr>
      <vt:lpstr>Тема3</vt:lpstr>
      <vt:lpstr>1_Berlin</vt:lpstr>
      <vt:lpstr>2_Berlin</vt:lpstr>
      <vt:lpstr>3_Berlin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Juli</cp:lastModifiedBy>
  <cp:revision>7</cp:revision>
  <dcterms:created xsi:type="dcterms:W3CDTF">2020-05-26T11:35:56Z</dcterms:created>
  <dcterms:modified xsi:type="dcterms:W3CDTF">2020-05-26T14:45:24Z</dcterms:modified>
</cp:coreProperties>
</file>